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25.06.2024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25.06.2024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25.06.2024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25.06.2024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25.06.2024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25.06.2024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25.06.2024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25.06.2024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25.06.2024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25.06.2024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25.06.2024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25.06.2024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25.06.2024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5863845" cy="1851261"/>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Words>
  <Application>Microsoft Office PowerPoint</Application>
  <PresentationFormat>Breitbild</PresentationFormat>
  <Paragraphs>125</Paragraphs>
  <Slides>23</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104</cp:revision>
  <dcterms:created xsi:type="dcterms:W3CDTF">2024-05-22T09:27:39Z</dcterms:created>
  <dcterms:modified xsi:type="dcterms:W3CDTF">2024-06-25T12:36:19Z</dcterms:modified>
</cp:coreProperties>
</file>